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7" r:id="rId4"/>
    <p:sldId id="271" r:id="rId5"/>
    <p:sldId id="278" r:id="rId6"/>
    <p:sldId id="267" r:id="rId7"/>
    <p:sldId id="257" r:id="rId8"/>
    <p:sldId id="279" r:id="rId9"/>
    <p:sldId id="263" r:id="rId10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2C028-6C24-4FA6-A871-6381C53A07F0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D01A-58D6-4FD1-8748-DF721DA81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65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2C028-6C24-4FA6-A871-6381C53A07F0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D01A-58D6-4FD1-8748-DF721DA81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13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2C028-6C24-4FA6-A871-6381C53A07F0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D01A-58D6-4FD1-8748-DF721DA81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83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2C028-6C24-4FA6-A871-6381C53A07F0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D01A-58D6-4FD1-8748-DF721DA81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51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2C028-6C24-4FA6-A871-6381C53A07F0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D01A-58D6-4FD1-8748-DF721DA81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81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2C028-6C24-4FA6-A871-6381C53A07F0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D01A-58D6-4FD1-8748-DF721DA81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56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2C028-6C24-4FA6-A871-6381C53A07F0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D01A-58D6-4FD1-8748-DF721DA81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38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2C028-6C24-4FA6-A871-6381C53A07F0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D01A-58D6-4FD1-8748-DF721DA81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44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2C028-6C24-4FA6-A871-6381C53A07F0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D01A-58D6-4FD1-8748-DF721DA81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21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2C028-6C24-4FA6-A871-6381C53A07F0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D01A-58D6-4FD1-8748-DF721DA81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364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2C028-6C24-4FA6-A871-6381C53A07F0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D01A-58D6-4FD1-8748-DF721DA81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632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2C028-6C24-4FA6-A871-6381C53A07F0}" type="datetimeFigureOut">
              <a:rPr lang="de-DE" smtClean="0"/>
              <a:t>09.05.2019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2D01A-58D6-4FD1-8748-DF721DA81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77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43913" y="2504303"/>
            <a:ext cx="9144000" cy="3263127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„Mietanpassung unter Berücksichtigung der Vorschriften der Mietrechtsreform 2019“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7265" y="280086"/>
            <a:ext cx="3756454" cy="187822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92" y="156540"/>
            <a:ext cx="2380952" cy="2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                      Beschränkung der Wiedervermietungsmiete</a:t>
            </a:r>
          </a:p>
          <a:p>
            <a:pPr marL="0" indent="0">
              <a:buNone/>
            </a:pPr>
            <a:endParaRPr lang="de-DE" b="1" dirty="0" smtClean="0"/>
          </a:p>
          <a:p>
            <a:r>
              <a:rPr lang="de-DE" dirty="0" smtClean="0"/>
              <a:t>110 % der ortsüblichen Vergleichsmiete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881" y="88792"/>
            <a:ext cx="3756454" cy="187822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92" y="156540"/>
            <a:ext cx="2380952" cy="2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0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	</a:t>
            </a:r>
            <a:r>
              <a:rPr lang="de-DE" dirty="0"/>
              <a:t>Ausnahmen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Vorherige Miete bereits höher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Modernisierungsmaßnahmen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Neuere Wohnungen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Umfassende </a:t>
            </a:r>
            <a:r>
              <a:rPr lang="de-DE" dirty="0" smtClean="0"/>
              <a:t>Modernisierungsmaßnahmen</a:t>
            </a:r>
          </a:p>
          <a:p>
            <a:r>
              <a:rPr lang="de-DE" dirty="0" smtClean="0"/>
              <a:t>Auskunft über Ausnahme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5546" y="156540"/>
            <a:ext cx="3756454" cy="187822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92" y="156540"/>
            <a:ext cx="2380952" cy="2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smtClean="0"/>
              <a:t>                             Modernisierungsmieterhöhung</a:t>
            </a:r>
          </a:p>
          <a:p>
            <a:pPr marL="0" indent="0">
              <a:buNone/>
            </a:pPr>
            <a:endParaRPr lang="de-DE" b="1" dirty="0" smtClean="0"/>
          </a:p>
          <a:p>
            <a:r>
              <a:rPr lang="de-DE" dirty="0" smtClean="0"/>
              <a:t>Absenkung Prozentsatz von 11 % auf 8 %</a:t>
            </a:r>
          </a:p>
          <a:p>
            <a:r>
              <a:rPr lang="de-DE" dirty="0" smtClean="0"/>
              <a:t>Absolute Kappungsgrenze von 3,00 € oder 2,00 € / m²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5546" y="181233"/>
            <a:ext cx="3756454" cy="187822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92" y="156540"/>
            <a:ext cx="2380952" cy="2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                            Vereinfachtes Verfahren</a:t>
            </a:r>
          </a:p>
          <a:p>
            <a:r>
              <a:rPr lang="de-DE" dirty="0" smtClean="0"/>
              <a:t>Bis Investitionsvolumen von 10.000,00 €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smtClean="0"/>
              <a:t>Berufung auf vereinfachtes Verfahren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smtClean="0"/>
              <a:t>Abzug von 30 % für Instandhaltungskosten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smtClean="0"/>
              <a:t>Keine finanzielle Härte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smtClean="0"/>
              <a:t>Sperre von 5 Jahren für künftige Modernisierungsmieterhöhungen</a:t>
            </a:r>
          </a:p>
          <a:p>
            <a:pPr marL="0" indent="0">
              <a:buNone/>
            </a:pPr>
            <a:r>
              <a:rPr lang="de-DE" dirty="0" smtClean="0"/>
              <a:t>   (aber Ausnahmen)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5546" y="156540"/>
            <a:ext cx="3756454" cy="187822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92" y="156540"/>
            <a:ext cx="2380952" cy="2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0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/>
              <a:t>                                      Herausmodernisieren</a:t>
            </a:r>
          </a:p>
          <a:p>
            <a:r>
              <a:rPr lang="de-DE" dirty="0" smtClean="0"/>
              <a:t>Schadenersatz (Vermutung)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smtClean="0"/>
              <a:t>Beginn nicht innerhalb von 12 Monaten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smtClean="0"/>
              <a:t>Verdoppelung der monatlichen Miete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smtClean="0"/>
              <a:t>Erhebliche, objektiv nicht notwendige Belastung des Mieters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smtClean="0"/>
              <a:t>Ruhen der Abreiten mehr als 12 Monate</a:t>
            </a:r>
          </a:p>
          <a:p>
            <a:pPr>
              <a:buFont typeface="Symbol" panose="05050102010706020507" pitchFamily="18" charset="2"/>
              <a:buChar char="-"/>
            </a:pP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5546" y="156540"/>
            <a:ext cx="3756454" cy="187822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92" y="156540"/>
            <a:ext cx="2380952" cy="2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82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597346" cy="1325563"/>
          </a:xfrm>
        </p:spPr>
        <p:txBody>
          <a:bodyPr/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Ordnungswidrigkeit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smtClean="0"/>
              <a:t>Absicht Mieter zur Kündigung zu veranlassen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smtClean="0"/>
              <a:t>Geldbuße bis zu 100.000,00 €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5546" y="156540"/>
            <a:ext cx="3756454" cy="187822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92" y="156540"/>
            <a:ext cx="2380952" cy="2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1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597346" cy="1325563"/>
          </a:xfrm>
        </p:spPr>
        <p:txBody>
          <a:bodyPr/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Fazit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 smtClean="0"/>
              <a:t>Politische Fragen und Schnelligkeit anstatt </a:t>
            </a:r>
            <a:r>
              <a:rPr lang="de-DE" dirty="0" smtClean="0"/>
              <a:t>Vereinfachungen und Praktikabilität</a:t>
            </a:r>
            <a:endParaRPr lang="de-DE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de-DE" dirty="0" smtClean="0"/>
              <a:t>Weiterer Streit und Reformbedarf vorprogrammiert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5546" y="156540"/>
            <a:ext cx="3756454" cy="187822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92" y="156540"/>
            <a:ext cx="2380952" cy="2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68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de-DE" dirty="0" smtClean="0"/>
          </a:p>
          <a:p>
            <a:pPr lvl="2"/>
            <a:endParaRPr lang="de-DE" dirty="0"/>
          </a:p>
          <a:p>
            <a:pPr marL="914400" lvl="2" indent="0" algn="just">
              <a:buNone/>
            </a:pPr>
            <a:endParaRPr lang="de-DE" sz="2800" dirty="0" smtClean="0"/>
          </a:p>
          <a:p>
            <a:pPr marL="914400" lvl="2" indent="0" algn="just">
              <a:buNone/>
            </a:pPr>
            <a:endParaRPr lang="de-DE" sz="2800" dirty="0"/>
          </a:p>
          <a:p>
            <a:pPr marL="914400" lvl="2" indent="0" algn="just">
              <a:buNone/>
            </a:pPr>
            <a:r>
              <a:rPr lang="de-DE" sz="2800" dirty="0" smtClean="0"/>
              <a:t>Ich danke für Ihre Aufmerksamkeit und stehe</a:t>
            </a:r>
          </a:p>
          <a:p>
            <a:pPr marL="914400" lvl="2" indent="0" algn="just">
              <a:buNone/>
            </a:pPr>
            <a:r>
              <a:rPr lang="de-DE" sz="2800" dirty="0" smtClean="0"/>
              <a:t>für Fragen im Anschluss gerne zur Verfügung</a:t>
            </a:r>
            <a:r>
              <a:rPr lang="de-DE" dirty="0" smtClean="0"/>
              <a:t>.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5546" y="88792"/>
            <a:ext cx="3756454" cy="187822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92" y="156540"/>
            <a:ext cx="2380952" cy="2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9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Breitbild</PresentationFormat>
  <Paragraphs>59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Theme</vt:lpstr>
      <vt:lpstr>„Mietanpassung unter Berücksichtigung der Vorschriften der Mietrechtsreform 2019“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</vt:lpstr>
      <vt:lpstr> 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Begründung von Mietverhältnissen</dc:title>
  <dc:creator>Administrator</dc:creator>
  <cp:lastModifiedBy>Tobias Rommelspacher</cp:lastModifiedBy>
  <cp:revision>31</cp:revision>
  <cp:lastPrinted>2017-11-26T09:31:08Z</cp:lastPrinted>
  <dcterms:created xsi:type="dcterms:W3CDTF">2017-11-12T16:42:26Z</dcterms:created>
  <dcterms:modified xsi:type="dcterms:W3CDTF">2019-05-09T09:13:26Z</dcterms:modified>
</cp:coreProperties>
</file>